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21CDF-0A3B-4594-9FB3-2A9E754BE919}" type="datetimeFigureOut">
              <a:rPr lang="en-US" smtClean="0"/>
              <a:t>23/04/19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C6156-E29F-4011-8A28-5239F917F3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07768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21CDF-0A3B-4594-9FB3-2A9E754BE919}" type="datetimeFigureOut">
              <a:rPr lang="en-US" smtClean="0"/>
              <a:t>23/04/19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C6156-E29F-4011-8A28-5239F917F3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26766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21CDF-0A3B-4594-9FB3-2A9E754BE919}" type="datetimeFigureOut">
              <a:rPr lang="en-US" smtClean="0"/>
              <a:t>23/04/19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C6156-E29F-4011-8A28-5239F917F3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22707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21CDF-0A3B-4594-9FB3-2A9E754BE919}" type="datetimeFigureOut">
              <a:rPr lang="en-US" smtClean="0"/>
              <a:t>23/04/19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C6156-E29F-4011-8A28-5239F917F3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51347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21CDF-0A3B-4594-9FB3-2A9E754BE919}" type="datetimeFigureOut">
              <a:rPr lang="en-US" smtClean="0"/>
              <a:t>23/04/19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C6156-E29F-4011-8A28-5239F917F3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35146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21CDF-0A3B-4594-9FB3-2A9E754BE919}" type="datetimeFigureOut">
              <a:rPr lang="en-US" smtClean="0"/>
              <a:t>23/04/19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C6156-E29F-4011-8A28-5239F917F3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88059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21CDF-0A3B-4594-9FB3-2A9E754BE919}" type="datetimeFigureOut">
              <a:rPr lang="en-US" smtClean="0"/>
              <a:t>23/04/19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C6156-E29F-4011-8A28-5239F917F3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8444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21CDF-0A3B-4594-9FB3-2A9E754BE919}" type="datetimeFigureOut">
              <a:rPr lang="en-US" smtClean="0"/>
              <a:t>23/04/19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C6156-E29F-4011-8A28-5239F917F3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6226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21CDF-0A3B-4594-9FB3-2A9E754BE919}" type="datetimeFigureOut">
              <a:rPr lang="en-US" smtClean="0"/>
              <a:t>23/04/19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C6156-E29F-4011-8A28-5239F917F3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73222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21CDF-0A3B-4594-9FB3-2A9E754BE919}" type="datetimeFigureOut">
              <a:rPr lang="en-US" smtClean="0"/>
              <a:t>23/04/19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C6156-E29F-4011-8A28-5239F917F3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59801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21CDF-0A3B-4594-9FB3-2A9E754BE919}" type="datetimeFigureOut">
              <a:rPr lang="en-US" smtClean="0"/>
              <a:t>23/04/19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C6156-E29F-4011-8A28-5239F917F3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20913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D21CDF-0A3B-4594-9FB3-2A9E754BE919}" type="datetimeFigureOut">
              <a:rPr lang="en-US" smtClean="0"/>
              <a:t>23/04/19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DC6156-E29F-4011-8A28-5239F917F3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30464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20210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03502"/>
          </a:xfrm>
        </p:spPr>
        <p:txBody>
          <a:bodyPr/>
          <a:lstStyle/>
          <a:p>
            <a:pPr algn="ctr"/>
            <a:r>
              <a:rPr lang="en-US" dirty="0"/>
              <a:t>GBD</a:t>
            </a: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8200" y="1834063"/>
            <a:ext cx="10515600" cy="43344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71787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GBD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8200" y="1994395"/>
            <a:ext cx="10515600" cy="40137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94192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GBD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8200" y="1977733"/>
            <a:ext cx="10515600" cy="40471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80178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GBD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8200" y="1991463"/>
            <a:ext cx="10515600" cy="40196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76371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Georgia, DALYs, males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304336" y="1825625"/>
            <a:ext cx="7583328" cy="43513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98797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Georgia, DALYs, females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313878" y="1825625"/>
            <a:ext cx="7564244" cy="43513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0186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09752"/>
            <a:ext cx="10515600" cy="1325563"/>
          </a:xfrm>
        </p:spPr>
        <p:txBody>
          <a:bodyPr/>
          <a:lstStyle/>
          <a:p>
            <a:r>
              <a:rPr lang="en-US" dirty="0" smtClean="0"/>
              <a:t>Georgia, deaths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22639" y="1207787"/>
            <a:ext cx="9167722" cy="52421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01166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17</Words>
  <Application>Microsoft Office PowerPoint</Application>
  <PresentationFormat>Widescreen</PresentationFormat>
  <Paragraphs>7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Theme</vt:lpstr>
      <vt:lpstr>PowerPoint Presentation</vt:lpstr>
      <vt:lpstr>GBD</vt:lpstr>
      <vt:lpstr>GBD</vt:lpstr>
      <vt:lpstr>GBD</vt:lpstr>
      <vt:lpstr>GBD</vt:lpstr>
      <vt:lpstr>Georgia, DALYs, males</vt:lpstr>
      <vt:lpstr>Georgia, DALYs, females</vt:lpstr>
      <vt:lpstr>Georgia, deaths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Marina Shakhnazarova</dc:creator>
  <cp:lastModifiedBy>Marina Shakhnazarova</cp:lastModifiedBy>
  <cp:revision>2</cp:revision>
  <dcterms:created xsi:type="dcterms:W3CDTF">2019-04-23T07:31:25Z</dcterms:created>
  <dcterms:modified xsi:type="dcterms:W3CDTF">2019-04-23T07:33:54Z</dcterms:modified>
</cp:coreProperties>
</file>